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98" y="-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2769A-850F-4D27-B432-33E785FEAEB3}" type="datetimeFigureOut">
              <a:rPr lang="en-SG" smtClean="0"/>
              <a:t>14/5/2015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0E58A-107F-4A96-B221-F9B54C65E114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593140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2769A-850F-4D27-B432-33E785FEAEB3}" type="datetimeFigureOut">
              <a:rPr lang="en-SG" smtClean="0"/>
              <a:t>14/5/2015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0E58A-107F-4A96-B221-F9B54C65E114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676490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2769A-850F-4D27-B432-33E785FEAEB3}" type="datetimeFigureOut">
              <a:rPr lang="en-SG" smtClean="0"/>
              <a:t>14/5/2015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0E58A-107F-4A96-B221-F9B54C65E114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224983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2769A-850F-4D27-B432-33E785FEAEB3}" type="datetimeFigureOut">
              <a:rPr lang="en-SG" smtClean="0"/>
              <a:t>14/5/2015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0E58A-107F-4A96-B221-F9B54C65E114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736679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2769A-850F-4D27-B432-33E785FEAEB3}" type="datetimeFigureOut">
              <a:rPr lang="en-SG" smtClean="0"/>
              <a:t>14/5/2015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0E58A-107F-4A96-B221-F9B54C65E114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556031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2769A-850F-4D27-B432-33E785FEAEB3}" type="datetimeFigureOut">
              <a:rPr lang="en-SG" smtClean="0"/>
              <a:t>14/5/2015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0E58A-107F-4A96-B221-F9B54C65E114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99454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2769A-850F-4D27-B432-33E785FEAEB3}" type="datetimeFigureOut">
              <a:rPr lang="en-SG" smtClean="0"/>
              <a:t>14/5/2015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0E58A-107F-4A96-B221-F9B54C65E114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889578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2769A-850F-4D27-B432-33E785FEAEB3}" type="datetimeFigureOut">
              <a:rPr lang="en-SG" smtClean="0"/>
              <a:t>14/5/2015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0E58A-107F-4A96-B221-F9B54C65E114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325252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2769A-850F-4D27-B432-33E785FEAEB3}" type="datetimeFigureOut">
              <a:rPr lang="en-SG" smtClean="0"/>
              <a:t>14/5/2015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0E58A-107F-4A96-B221-F9B54C65E114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677438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2769A-850F-4D27-B432-33E785FEAEB3}" type="datetimeFigureOut">
              <a:rPr lang="en-SG" smtClean="0"/>
              <a:t>14/5/2015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0E58A-107F-4A96-B221-F9B54C65E114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879766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2769A-850F-4D27-B432-33E785FEAEB3}" type="datetimeFigureOut">
              <a:rPr lang="en-SG" smtClean="0"/>
              <a:t>14/5/2015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0E58A-107F-4A96-B221-F9B54C65E114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217968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22769A-850F-4D27-B432-33E785FEAEB3}" type="datetimeFigureOut">
              <a:rPr lang="en-SG" smtClean="0"/>
              <a:t>14/5/2015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90E58A-107F-4A96-B221-F9B54C65E114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396853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685800" y="-67322"/>
            <a:ext cx="7696200" cy="4066713"/>
            <a:chOff x="685800" y="1267287"/>
            <a:chExt cx="7696200" cy="4066713"/>
          </a:xfrm>
        </p:grpSpPr>
        <p:sp>
          <p:nvSpPr>
            <p:cNvPr id="4" name="Rectangle 3"/>
            <p:cNvSpPr/>
            <p:nvPr/>
          </p:nvSpPr>
          <p:spPr>
            <a:xfrm>
              <a:off x="685800" y="2141368"/>
              <a:ext cx="7696200" cy="21031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2514600" y="2141368"/>
              <a:ext cx="0" cy="2057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4495800" y="2141368"/>
              <a:ext cx="0" cy="2057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6324600" y="2141368"/>
              <a:ext cx="0" cy="2057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Left Brace 9"/>
            <p:cNvSpPr/>
            <p:nvPr/>
          </p:nvSpPr>
          <p:spPr>
            <a:xfrm rot="16200000">
              <a:off x="2400302" y="2933699"/>
              <a:ext cx="381000" cy="3810001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11" name="Left Brace 10"/>
            <p:cNvSpPr/>
            <p:nvPr/>
          </p:nvSpPr>
          <p:spPr>
            <a:xfrm rot="5400000">
              <a:off x="4343400" y="-1981200"/>
              <a:ext cx="381000" cy="7696200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076700" y="1267287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228mm</a:t>
              </a:r>
              <a:endParaRPr lang="en-SG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133600" y="4964668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114mm</a:t>
              </a:r>
              <a:endParaRPr lang="en-SG" dirty="0"/>
            </a:p>
          </p:txBody>
        </p:sp>
        <p:sp>
          <p:nvSpPr>
            <p:cNvPr id="14" name="Left Brace 13"/>
            <p:cNvSpPr/>
            <p:nvPr/>
          </p:nvSpPr>
          <p:spPr>
            <a:xfrm rot="16200000">
              <a:off x="1409702" y="3467099"/>
              <a:ext cx="381000" cy="1828802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219200" y="4508408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5.7mm</a:t>
              </a:r>
              <a:endParaRPr lang="en-SG" dirty="0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762000" y="4724400"/>
            <a:ext cx="228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For Nutritional Facts </a:t>
            </a:r>
            <a:endParaRPr lang="en-SG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688760" y="5181600"/>
            <a:ext cx="533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Energy 0kcal | Protein 0g | Total Fat 0g | Carbohydrates 0g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Sourced and Bottled at the </a:t>
            </a:r>
            <a:r>
              <a:rPr lang="en-US" sz="1200" dirty="0" err="1" smtClean="0"/>
              <a:t>Bromo</a:t>
            </a:r>
            <a:r>
              <a:rPr lang="en-US" sz="1200" dirty="0" smtClean="0"/>
              <a:t> Mountain Springs, Indonesia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Manufactured for and imported by:</a:t>
            </a:r>
            <a:r>
              <a:rPr lang="en-SG" sz="1200" dirty="0" smtClean="0"/>
              <a:t> TWE Singapore Pte Ltd, 150 South Bridge Road, Singapore 058727. TEL: +6562236613</a:t>
            </a:r>
            <a:endParaRPr lang="en-US" sz="1200" dirty="0" smtClean="0"/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3660511"/>
              </p:ext>
            </p:extLst>
          </p:nvPr>
        </p:nvGraphicFramePr>
        <p:xfrm>
          <a:off x="6096000" y="3241040"/>
          <a:ext cx="2362200" cy="32019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1100"/>
                <a:gridCol w="1181100"/>
              </a:tblGrid>
              <a:tr h="308356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Typical</a:t>
                      </a:r>
                      <a:r>
                        <a:rPr lang="en-US" sz="1100" baseline="0" dirty="0" smtClean="0"/>
                        <a:t> Analysis</a:t>
                      </a:r>
                      <a:endParaRPr lang="en-SG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(mg/L)</a:t>
                      </a:r>
                      <a:endParaRPr lang="en-SG" sz="1100" dirty="0"/>
                    </a:p>
                  </a:txBody>
                  <a:tcPr/>
                </a:tc>
              </a:tr>
              <a:tr h="308356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Bicarbonate</a:t>
                      </a:r>
                      <a:endParaRPr lang="en-SG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103.0</a:t>
                      </a:r>
                      <a:endParaRPr lang="en-SG" sz="1100" dirty="0"/>
                    </a:p>
                  </a:txBody>
                  <a:tcPr/>
                </a:tc>
              </a:tr>
              <a:tr h="308356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Calcium</a:t>
                      </a:r>
                      <a:endParaRPr lang="en-SG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8.9</a:t>
                      </a:r>
                      <a:endParaRPr lang="en-SG" sz="1100" dirty="0"/>
                    </a:p>
                  </a:txBody>
                  <a:tcPr/>
                </a:tc>
              </a:tr>
              <a:tr h="308356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Sodium</a:t>
                      </a:r>
                      <a:endParaRPr lang="en-SG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18.0</a:t>
                      </a:r>
                      <a:endParaRPr lang="en-SG" sz="1100" dirty="0"/>
                    </a:p>
                  </a:txBody>
                  <a:tcPr/>
                </a:tc>
              </a:tr>
              <a:tr h="308356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Chlorides</a:t>
                      </a:r>
                      <a:endParaRPr lang="en-SG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&lt;3.2</a:t>
                      </a:r>
                      <a:endParaRPr lang="en-SG" sz="1100" dirty="0"/>
                    </a:p>
                  </a:txBody>
                  <a:tcPr/>
                </a:tc>
              </a:tr>
              <a:tr h="308356">
                <a:tc>
                  <a:txBody>
                    <a:bodyPr/>
                    <a:lstStyle/>
                    <a:p>
                      <a:r>
                        <a:rPr lang="en-US" sz="1100" dirty="0" err="1" smtClean="0"/>
                        <a:t>Suphates</a:t>
                      </a:r>
                      <a:endParaRPr lang="en-SG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11.1</a:t>
                      </a:r>
                      <a:endParaRPr lang="en-SG" sz="1100" dirty="0"/>
                    </a:p>
                  </a:txBody>
                  <a:tcPr/>
                </a:tc>
              </a:tr>
              <a:tr h="308356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Magnesium</a:t>
                      </a:r>
                      <a:endParaRPr lang="en-SG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10.0</a:t>
                      </a:r>
                      <a:endParaRPr lang="en-SG" sz="1100" dirty="0"/>
                    </a:p>
                  </a:txBody>
                  <a:tcPr/>
                </a:tc>
              </a:tr>
              <a:tr h="308356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Potassium</a:t>
                      </a:r>
                      <a:endParaRPr lang="en-SG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1.60</a:t>
                      </a:r>
                      <a:endParaRPr lang="en-SG" sz="1100" dirty="0"/>
                    </a:p>
                  </a:txBody>
                  <a:tcPr/>
                </a:tc>
              </a:tr>
              <a:tr h="308356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pH</a:t>
                      </a:r>
                      <a:r>
                        <a:rPr lang="en-US" sz="1100" baseline="0" dirty="0" smtClean="0"/>
                        <a:t> at Source</a:t>
                      </a:r>
                      <a:endParaRPr lang="en-SG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7.72</a:t>
                      </a:r>
                      <a:endParaRPr lang="en-SG" sz="1100" dirty="0"/>
                    </a:p>
                  </a:txBody>
                  <a:tcPr/>
                </a:tc>
              </a:tr>
              <a:tr h="308356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Total Dissolved</a:t>
                      </a:r>
                      <a:r>
                        <a:rPr lang="en-US" sz="1100" baseline="0" dirty="0" smtClean="0"/>
                        <a:t> Solids at 180</a:t>
                      </a:r>
                      <a:r>
                        <a:rPr lang="en-SG" sz="1100" dirty="0" smtClean="0"/>
                        <a:t>°C</a:t>
                      </a:r>
                      <a:endParaRPr lang="en-SG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144</a:t>
                      </a:r>
                      <a:endParaRPr lang="en-SG" sz="11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94570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82</Words>
  <Application>Microsoft Office PowerPoint</Application>
  <PresentationFormat>On-screen Show (4:3)</PresentationFormat>
  <Paragraphs>27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ES Yeoq</dc:creator>
  <cp:lastModifiedBy>ES Yeoq</cp:lastModifiedBy>
  <cp:revision>4</cp:revision>
  <dcterms:created xsi:type="dcterms:W3CDTF">2015-05-14T07:11:39Z</dcterms:created>
  <dcterms:modified xsi:type="dcterms:W3CDTF">2015-05-14T07:49:08Z</dcterms:modified>
</cp:coreProperties>
</file>